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7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</p:sldIdLst>
  <p:sldSz cx="9144000" cy="5145087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8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0CC6A066-34E4-4B5A-A0A5-FAAC3B665923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4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(2)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con decimales.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70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80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90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110 X 0,4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120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0,70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0,80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0,90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0,110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0,120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400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280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400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320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400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360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0,11 X 400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0,12 X 400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700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280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800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320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1100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1200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480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4.000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2.800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4.000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3.200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4.000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3.600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4.000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810000" y="1803240"/>
            <a:ext cx="5094000" cy="136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Application>LibreOffice/5.0.5.2$Windows_x86 LibreOffice_project/55b006a02d247b5f7215fc6ea0fde844b30035b3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2016-04-14T10:50:58Z</dcterms:modified>
  <cp:revision>1</cp:revision>
</cp:coreProperties>
</file>